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3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my Nestingen" userId="5116b2c3456afc0b" providerId="LiveId" clId="{5AD56481-A060-48D6-950D-5F6F68C3B6F9}"/>
    <pc:docChg chg="modSld">
      <pc:chgData name="Amy Nestingen" userId="5116b2c3456afc0b" providerId="LiveId" clId="{5AD56481-A060-48D6-950D-5F6F68C3B6F9}" dt="2021-02-19T01:17:32.818" v="2"/>
      <pc:docMkLst>
        <pc:docMk/>
      </pc:docMkLst>
      <pc:sldChg chg="addSp delSp modSp modTransition modAnim">
        <pc:chgData name="Amy Nestingen" userId="5116b2c3456afc0b" providerId="LiveId" clId="{5AD56481-A060-48D6-950D-5F6F68C3B6F9}" dt="2021-02-19T01:17:32.818" v="2"/>
        <pc:sldMkLst>
          <pc:docMk/>
          <pc:sldMk cId="2584829167" sldId="256"/>
        </pc:sldMkLst>
        <pc:picChg chg="add del mod">
          <ac:chgData name="Amy Nestingen" userId="5116b2c3456afc0b" providerId="LiveId" clId="{5AD56481-A060-48D6-950D-5F6F68C3B6F9}" dt="2021-02-19T01:07:54.369" v="1"/>
          <ac:picMkLst>
            <pc:docMk/>
            <pc:sldMk cId="2584829167" sldId="256"/>
            <ac:picMk id="4" creationId="{747416EE-BC22-4D14-9F20-7260347F2B45}"/>
          </ac:picMkLst>
        </pc:picChg>
        <pc:picChg chg="add mod">
          <ac:chgData name="Amy Nestingen" userId="5116b2c3456afc0b" providerId="LiveId" clId="{5AD56481-A060-48D6-950D-5F6F68C3B6F9}" dt="2021-02-19T01:17:32.818" v="2"/>
          <ac:picMkLst>
            <pc:docMk/>
            <pc:sldMk cId="2584829167" sldId="256"/>
            <ac:picMk id="5" creationId="{279A6CAD-28C4-4160-8B90-A95EA07F9D28}"/>
          </ac:picMkLst>
        </pc:picChg>
      </pc:sldChg>
      <pc:sldChg chg="addSp modSp">
        <pc:chgData name="Amy Nestingen" userId="5116b2c3456afc0b" providerId="LiveId" clId="{5AD56481-A060-48D6-950D-5F6F68C3B6F9}" dt="2021-02-19T01:17:32.818" v="2"/>
        <pc:sldMkLst>
          <pc:docMk/>
          <pc:sldMk cId="428014042" sldId="257"/>
        </pc:sldMkLst>
        <pc:picChg chg="add mod">
          <ac:chgData name="Amy Nestingen" userId="5116b2c3456afc0b" providerId="LiveId" clId="{5AD56481-A060-48D6-950D-5F6F68C3B6F9}" dt="2021-02-19T01:17:32.818" v="2"/>
          <ac:picMkLst>
            <pc:docMk/>
            <pc:sldMk cId="428014042" sldId="257"/>
            <ac:picMk id="12" creationId="{687620A1-F3DE-463E-81B1-369B9175E496}"/>
          </ac:picMkLst>
        </pc:picChg>
      </pc:sldChg>
      <pc:sldChg chg="addSp modSp">
        <pc:chgData name="Amy Nestingen" userId="5116b2c3456afc0b" providerId="LiveId" clId="{5AD56481-A060-48D6-950D-5F6F68C3B6F9}" dt="2021-02-19T01:17:32.818" v="2"/>
        <pc:sldMkLst>
          <pc:docMk/>
          <pc:sldMk cId="3787941803" sldId="258"/>
        </pc:sldMkLst>
        <pc:picChg chg="add mod">
          <ac:chgData name="Amy Nestingen" userId="5116b2c3456afc0b" providerId="LiveId" clId="{5AD56481-A060-48D6-950D-5F6F68C3B6F9}" dt="2021-02-19T01:17:32.818" v="2"/>
          <ac:picMkLst>
            <pc:docMk/>
            <pc:sldMk cId="3787941803" sldId="258"/>
            <ac:picMk id="4" creationId="{2B7F60B7-7D33-45D9-BE14-FA0A9404E3C7}"/>
          </ac:picMkLst>
        </pc:picChg>
      </pc:sldChg>
      <pc:sldChg chg="addSp modSp">
        <pc:chgData name="Amy Nestingen" userId="5116b2c3456afc0b" providerId="LiveId" clId="{5AD56481-A060-48D6-950D-5F6F68C3B6F9}" dt="2021-02-19T01:17:32.818" v="2"/>
        <pc:sldMkLst>
          <pc:docMk/>
          <pc:sldMk cId="433218857" sldId="259"/>
        </pc:sldMkLst>
        <pc:picChg chg="add mod">
          <ac:chgData name="Amy Nestingen" userId="5116b2c3456afc0b" providerId="LiveId" clId="{5AD56481-A060-48D6-950D-5F6F68C3B6F9}" dt="2021-02-19T01:17:32.818" v="2"/>
          <ac:picMkLst>
            <pc:docMk/>
            <pc:sldMk cId="433218857" sldId="259"/>
            <ac:picMk id="4" creationId="{F2887BDD-8B34-421A-B69F-734601374A4C}"/>
          </ac:picMkLst>
        </pc:picChg>
      </pc:sldChg>
      <pc:sldChg chg="addSp modSp">
        <pc:chgData name="Amy Nestingen" userId="5116b2c3456afc0b" providerId="LiveId" clId="{5AD56481-A060-48D6-950D-5F6F68C3B6F9}" dt="2021-02-19T01:17:32.818" v="2"/>
        <pc:sldMkLst>
          <pc:docMk/>
          <pc:sldMk cId="2365547261" sldId="260"/>
        </pc:sldMkLst>
        <pc:picChg chg="add mod">
          <ac:chgData name="Amy Nestingen" userId="5116b2c3456afc0b" providerId="LiveId" clId="{5AD56481-A060-48D6-950D-5F6F68C3B6F9}" dt="2021-02-19T01:17:32.818" v="2"/>
          <ac:picMkLst>
            <pc:docMk/>
            <pc:sldMk cId="2365547261" sldId="260"/>
            <ac:picMk id="5" creationId="{875F9123-75E5-4868-9EFB-2B81D5852380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media1.m4a>
</file>

<file path=ppt/media/media2.m4a>
</file>

<file path=ppt/media/media3.m4a>
</file>

<file path=ppt/media/media4.m4a>
</file>

<file path=ppt/media/media5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7119D4-5431-4D5D-80F1-E37B68D2D960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607A5-2A79-408C-B428-846ACA6858C5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76049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7119D4-5431-4D5D-80F1-E37B68D2D960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607A5-2A79-408C-B428-846ACA6858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8094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7119D4-5431-4D5D-80F1-E37B68D2D960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607A5-2A79-408C-B428-846ACA6858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3270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7119D4-5431-4D5D-80F1-E37B68D2D960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607A5-2A79-408C-B428-846ACA6858C5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744497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7119D4-5431-4D5D-80F1-E37B68D2D960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607A5-2A79-408C-B428-846ACA6858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20610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7119D4-5431-4D5D-80F1-E37B68D2D960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607A5-2A79-408C-B428-846ACA6858C5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6451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7119D4-5431-4D5D-80F1-E37B68D2D960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607A5-2A79-408C-B428-846ACA6858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5451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7119D4-5431-4D5D-80F1-E37B68D2D960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607A5-2A79-408C-B428-846ACA6858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83355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7119D4-5431-4D5D-80F1-E37B68D2D960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607A5-2A79-408C-B428-846ACA6858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2918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7119D4-5431-4D5D-80F1-E37B68D2D960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607A5-2A79-408C-B428-846ACA6858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863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7119D4-5431-4D5D-80F1-E37B68D2D960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607A5-2A79-408C-B428-846ACA6858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5477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7119D4-5431-4D5D-80F1-E37B68D2D960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607A5-2A79-408C-B428-846ACA6858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8425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7119D4-5431-4D5D-80F1-E37B68D2D960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607A5-2A79-408C-B428-846ACA6858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4188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7119D4-5431-4D5D-80F1-E37B68D2D960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607A5-2A79-408C-B428-846ACA6858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2106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7119D4-5431-4D5D-80F1-E37B68D2D960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607A5-2A79-408C-B428-846ACA6858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848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7119D4-5431-4D5D-80F1-E37B68D2D960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607A5-2A79-408C-B428-846ACA6858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71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7119D4-5431-4D5D-80F1-E37B68D2D960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607A5-2A79-408C-B428-846ACA6858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2179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4C7119D4-5431-4D5D-80F1-E37B68D2D960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6B7607A5-2A79-408C-B428-846ACA6858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99651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  <p:sldLayoutId id="2147483726" r:id="rId13"/>
    <p:sldLayoutId id="2147483727" r:id="rId14"/>
    <p:sldLayoutId id="2147483728" r:id="rId15"/>
    <p:sldLayoutId id="2147483729" r:id="rId16"/>
    <p:sldLayoutId id="2147483730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B79C3-D822-4132-967F-96B3C25AE7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15729" y="1764407"/>
            <a:ext cx="5760846" cy="2310312"/>
          </a:xfrm>
        </p:spPr>
        <p:txBody>
          <a:bodyPr>
            <a:normAutofit fontScale="90000"/>
          </a:bodyPr>
          <a:lstStyle/>
          <a:p>
            <a:r>
              <a:rPr lang="en-US" sz="5200" dirty="0">
                <a:solidFill>
                  <a:schemeClr val="tx2"/>
                </a:solidFill>
              </a:rPr>
              <a:t>International Lead Time to Tender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640D91-85A4-4E1F-ABFA-A5AF851D53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5729" y="4165152"/>
            <a:ext cx="5760846" cy="68207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By Amy Nestingen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279A6CAD-28C4-4160-8B90-A95EA07F9D2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8291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500"/>
    </mc:Choice>
    <mc:Fallback>
      <p:transition spd="slow" advTm="62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5E6B056-6B06-4AB0-ACE7-88EA3D3F8B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3544" y="334782"/>
            <a:ext cx="8534400" cy="1507067"/>
          </a:xfrm>
        </p:spPr>
        <p:txBody>
          <a:bodyPr/>
          <a:lstStyle/>
          <a:p>
            <a:r>
              <a:rPr lang="en-US" dirty="0"/>
              <a:t>International Lead Time Legs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C2FB959-BE8F-49C7-8C55-A680B490483E}"/>
              </a:ext>
            </a:extLst>
          </p:cNvPr>
          <p:cNvSpPr/>
          <p:nvPr/>
        </p:nvSpPr>
        <p:spPr>
          <a:xfrm>
            <a:off x="743824" y="2668398"/>
            <a:ext cx="2062294" cy="17784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Manufacturing Date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9AB3915-C2C2-4DEF-B77F-3664AB5CDE49}"/>
              </a:ext>
            </a:extLst>
          </p:cNvPr>
          <p:cNvSpPr/>
          <p:nvPr/>
        </p:nvSpPr>
        <p:spPr>
          <a:xfrm>
            <a:off x="3440184" y="2668398"/>
            <a:ext cx="2062294" cy="17784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Containerization Date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99A7ED-AB59-4D0F-A6B1-AD5A3E2ABE49}"/>
              </a:ext>
            </a:extLst>
          </p:cNvPr>
          <p:cNvSpPr/>
          <p:nvPr/>
        </p:nvSpPr>
        <p:spPr>
          <a:xfrm>
            <a:off x="6130252" y="2668398"/>
            <a:ext cx="2062294" cy="17784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Sail Date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D85CB6C-889C-499D-8E71-782924525C70}"/>
              </a:ext>
            </a:extLst>
          </p:cNvPr>
          <p:cNvSpPr/>
          <p:nvPr/>
        </p:nvSpPr>
        <p:spPr>
          <a:xfrm>
            <a:off x="8820320" y="2668398"/>
            <a:ext cx="1954635" cy="17784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Delivery Date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C1C8205C-EE03-477F-9939-648B0B3B1782}"/>
              </a:ext>
            </a:extLst>
          </p:cNvPr>
          <p:cNvSpPr/>
          <p:nvPr/>
        </p:nvSpPr>
        <p:spPr>
          <a:xfrm>
            <a:off x="2956421" y="3429000"/>
            <a:ext cx="310392" cy="23489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C6E36412-8D82-4466-9364-12F7851B0143}"/>
              </a:ext>
            </a:extLst>
          </p:cNvPr>
          <p:cNvSpPr/>
          <p:nvPr/>
        </p:nvSpPr>
        <p:spPr>
          <a:xfrm>
            <a:off x="8351237" y="3387754"/>
            <a:ext cx="310392" cy="23489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67A16281-1B2C-473D-A856-C538671177BA}"/>
              </a:ext>
            </a:extLst>
          </p:cNvPr>
          <p:cNvSpPr/>
          <p:nvPr/>
        </p:nvSpPr>
        <p:spPr>
          <a:xfrm>
            <a:off x="5646489" y="3429000"/>
            <a:ext cx="310392" cy="23489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687620A1-F3DE-463E-81B1-369B9175E49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0140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6961"/>
    </mc:Choice>
    <mc:Fallback>
      <p:transition spd="slow" advTm="1069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F5DC3-96E6-45CE-8C6B-F00D50634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7100" y="410283"/>
            <a:ext cx="8534400" cy="1507067"/>
          </a:xfrm>
        </p:spPr>
        <p:txBody>
          <a:bodyPr/>
          <a:lstStyle/>
          <a:p>
            <a:r>
              <a:rPr lang="en-US" dirty="0"/>
              <a:t>Analysis: Summary of Statistics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66CDAB7-47FC-43D4-8469-8825A266C59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519" y="2323751"/>
            <a:ext cx="10544962" cy="367781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B7F60B7-7D33-45D9-BE14-FA0A9404E3C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9418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049"/>
    </mc:Choice>
    <mc:Fallback>
      <p:transition spd="slow" advTm="800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3EB56-2423-4576-B258-FE56AE1F2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7434" y="460617"/>
            <a:ext cx="8534400" cy="1507067"/>
          </a:xfrm>
        </p:spPr>
        <p:txBody>
          <a:bodyPr/>
          <a:lstStyle/>
          <a:p>
            <a:r>
              <a:rPr lang="en-US" dirty="0"/>
              <a:t>Analysis: Box Plots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9EA887A-15D9-43D3-A76D-C9DC789AE43C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3515" y="2326809"/>
            <a:ext cx="9428526" cy="3964934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2887BDD-8B34-421A-B69F-734601374A4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2188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552"/>
    </mc:Choice>
    <mc:Fallback>
      <p:transition spd="slow" advTm="555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49B7B-78E4-4B0C-80EA-70A6223630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656" y="460617"/>
            <a:ext cx="8534400" cy="1507067"/>
          </a:xfrm>
        </p:spPr>
        <p:txBody>
          <a:bodyPr/>
          <a:lstStyle/>
          <a:p>
            <a:r>
              <a:rPr lang="en-US" dirty="0"/>
              <a:t>Model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857D6D-26A9-4944-B9B6-67878993F90C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48"/>
          <a:stretch>
            <a:fillRect/>
          </a:stretch>
        </p:blipFill>
        <p:spPr>
          <a:xfrm>
            <a:off x="902690" y="1883153"/>
            <a:ext cx="10386619" cy="3771027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75F9123-75E5-4868-9EFB-2B81D585238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55472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8390"/>
    </mc:Choice>
    <mc:Fallback>
      <p:transition spd="slow" advTm="883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23</TotalTime>
  <Words>30</Words>
  <Application>Microsoft Office PowerPoint</Application>
  <PresentationFormat>Widescreen</PresentationFormat>
  <Paragraphs>10</Paragraphs>
  <Slides>5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Century Gothic</vt:lpstr>
      <vt:lpstr>Wingdings 3</vt:lpstr>
      <vt:lpstr>Slice</vt:lpstr>
      <vt:lpstr>International Lead Time to Tender</vt:lpstr>
      <vt:lpstr>International Lead Time Legs</vt:lpstr>
      <vt:lpstr>Analysis: Summary of Statistics</vt:lpstr>
      <vt:lpstr>Analysis: Box Plots</vt:lpstr>
      <vt:lpstr>Model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International Lead Time to Tender</dc:title>
  <dc:creator>Amy Nestingen</dc:creator>
  <cp:lastModifiedBy>Amy Nestingen</cp:lastModifiedBy>
  <cp:revision>2</cp:revision>
  <dcterms:created xsi:type="dcterms:W3CDTF">2021-02-19T00:54:37Z</dcterms:created>
  <dcterms:modified xsi:type="dcterms:W3CDTF">2021-02-19T01:18:16Z</dcterms:modified>
</cp:coreProperties>
</file>

<file path=docProps/thumbnail.jpeg>
</file>